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26" r:id="rId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CC33"/>
    <a:srgbClr val="700000"/>
    <a:srgbClr val="0033FF"/>
    <a:srgbClr val="CC6633"/>
    <a:srgbClr val="C9C9C9"/>
    <a:srgbClr val="9DC3E6"/>
    <a:srgbClr val="000066"/>
    <a:srgbClr val="CC00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3482" autoAdjust="0"/>
  </p:normalViewPr>
  <p:slideViewPr>
    <p:cSldViewPr snapToGrid="0">
      <p:cViewPr varScale="1">
        <p:scale>
          <a:sx n="88" d="100"/>
          <a:sy n="88" d="100"/>
        </p:scale>
        <p:origin x="56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77FA8148-5DB0-9149-93F7-F32CA8FB894D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AD00FEE7-47F4-4B44-B590-8697135E1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69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E7D2CB-96B3-91EC-6B2F-74848DDB97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4C93B5-88D6-02F0-535C-BA7806B552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E302FF-13C4-AD71-332D-DF541A6F91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FCE35-8CF9-4144-4520-ECC42CF45F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0FEE7-47F4-4B44-B590-8697135E1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66D5-A4B3-86EB-C44D-86EAA2D45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6466" y="1282705"/>
            <a:ext cx="6930672" cy="1163424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defRPr lang="en-US" sz="4200" b="1" noProof="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endParaRPr kumimoji="0" lang="en-US" sz="4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D68F9-7B64-ED35-F41A-651711B4E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653" y="2692273"/>
            <a:ext cx="6366297" cy="562708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000" b="1" dirty="0">
                <a:solidFill>
                  <a:srgbClr val="000000"/>
                </a:solidFill>
                <a:latin typeface="Arial Narrow" panose="020B0606020202030204" pitchFamily="34" charset="0"/>
                <a:cs typeface="Calibri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C3227C-8F0D-90C2-2F77-F5578DE27A91}"/>
              </a:ext>
            </a:extLst>
          </p:cNvPr>
          <p:cNvSpPr/>
          <p:nvPr userDrawn="1"/>
        </p:nvSpPr>
        <p:spPr>
          <a:xfrm>
            <a:off x="497097" y="-1"/>
            <a:ext cx="5555089" cy="6857999"/>
          </a:xfrm>
          <a:custGeom>
            <a:avLst/>
            <a:gdLst>
              <a:gd name="connsiteX0" fmla="*/ 0 w 4962088"/>
              <a:gd name="connsiteY0" fmla="*/ 0 h 6027490"/>
              <a:gd name="connsiteX1" fmla="*/ 4962088 w 4962088"/>
              <a:gd name="connsiteY1" fmla="*/ 0 h 6027490"/>
              <a:gd name="connsiteX2" fmla="*/ 4962088 w 4962088"/>
              <a:gd name="connsiteY2" fmla="*/ 6027490 h 6027490"/>
              <a:gd name="connsiteX3" fmla="*/ 0 w 4962088"/>
              <a:gd name="connsiteY3" fmla="*/ 6027490 h 6027490"/>
              <a:gd name="connsiteX4" fmla="*/ 0 w 4962088"/>
              <a:gd name="connsiteY4" fmla="*/ 0 h 6027490"/>
              <a:gd name="connsiteX0" fmla="*/ 0 w 4962088"/>
              <a:gd name="connsiteY0" fmla="*/ 0 h 6027490"/>
              <a:gd name="connsiteX1" fmla="*/ 2466364 w 4962088"/>
              <a:gd name="connsiteY1" fmla="*/ 4194 h 6027490"/>
              <a:gd name="connsiteX2" fmla="*/ 4962088 w 4962088"/>
              <a:gd name="connsiteY2" fmla="*/ 6027490 h 6027490"/>
              <a:gd name="connsiteX3" fmla="*/ 0 w 4962088"/>
              <a:gd name="connsiteY3" fmla="*/ 6027490 h 6027490"/>
              <a:gd name="connsiteX4" fmla="*/ 0 w 4962088"/>
              <a:gd name="connsiteY4" fmla="*/ 0 h 6027490"/>
              <a:gd name="connsiteX0" fmla="*/ 0 w 4729748"/>
              <a:gd name="connsiteY0" fmla="*/ 0 h 6027490"/>
              <a:gd name="connsiteX1" fmla="*/ 2466364 w 4729748"/>
              <a:gd name="connsiteY1" fmla="*/ 4194 h 6027490"/>
              <a:gd name="connsiteX2" fmla="*/ 4729748 w 4729748"/>
              <a:gd name="connsiteY2" fmla="*/ 6023283 h 6027490"/>
              <a:gd name="connsiteX3" fmla="*/ 0 w 4729748"/>
              <a:gd name="connsiteY3" fmla="*/ 6027490 h 6027490"/>
              <a:gd name="connsiteX4" fmla="*/ 0 w 4729748"/>
              <a:gd name="connsiteY4" fmla="*/ 0 h 6027490"/>
              <a:gd name="connsiteX0" fmla="*/ 0 w 4729748"/>
              <a:gd name="connsiteY0" fmla="*/ 0 h 6027490"/>
              <a:gd name="connsiteX1" fmla="*/ 2511202 w 4729748"/>
              <a:gd name="connsiteY1" fmla="*/ 4194 h 6027490"/>
              <a:gd name="connsiteX2" fmla="*/ 4729748 w 4729748"/>
              <a:gd name="connsiteY2" fmla="*/ 6023283 h 6027490"/>
              <a:gd name="connsiteX3" fmla="*/ 0 w 4729748"/>
              <a:gd name="connsiteY3" fmla="*/ 6027490 h 6027490"/>
              <a:gd name="connsiteX4" fmla="*/ 0 w 4729748"/>
              <a:gd name="connsiteY4" fmla="*/ 0 h 602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9748" h="6027490">
                <a:moveTo>
                  <a:pt x="0" y="0"/>
                </a:moveTo>
                <a:lnTo>
                  <a:pt x="2511202" y="4194"/>
                </a:lnTo>
                <a:lnTo>
                  <a:pt x="4729748" y="6023283"/>
                </a:lnTo>
                <a:lnTo>
                  <a:pt x="0" y="6027490"/>
                </a:lnTo>
                <a:lnTo>
                  <a:pt x="0" y="0"/>
                </a:lnTo>
                <a:close/>
              </a:path>
            </a:pathLst>
          </a:cu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4BD6379-FA95-C30C-2D2D-28191A4AB1C3}"/>
              </a:ext>
            </a:extLst>
          </p:cNvPr>
          <p:cNvSpPr/>
          <p:nvPr userDrawn="1"/>
        </p:nvSpPr>
        <p:spPr>
          <a:xfrm>
            <a:off x="-1" y="0"/>
            <a:ext cx="5555089" cy="6857999"/>
          </a:xfrm>
          <a:custGeom>
            <a:avLst/>
            <a:gdLst>
              <a:gd name="connsiteX0" fmla="*/ 0 w 4962088"/>
              <a:gd name="connsiteY0" fmla="*/ 0 h 6027490"/>
              <a:gd name="connsiteX1" fmla="*/ 4962088 w 4962088"/>
              <a:gd name="connsiteY1" fmla="*/ 0 h 6027490"/>
              <a:gd name="connsiteX2" fmla="*/ 4962088 w 4962088"/>
              <a:gd name="connsiteY2" fmla="*/ 6027490 h 6027490"/>
              <a:gd name="connsiteX3" fmla="*/ 0 w 4962088"/>
              <a:gd name="connsiteY3" fmla="*/ 6027490 h 6027490"/>
              <a:gd name="connsiteX4" fmla="*/ 0 w 4962088"/>
              <a:gd name="connsiteY4" fmla="*/ 0 h 6027490"/>
              <a:gd name="connsiteX0" fmla="*/ 0 w 4962088"/>
              <a:gd name="connsiteY0" fmla="*/ 0 h 6027490"/>
              <a:gd name="connsiteX1" fmla="*/ 2466364 w 4962088"/>
              <a:gd name="connsiteY1" fmla="*/ 4194 h 6027490"/>
              <a:gd name="connsiteX2" fmla="*/ 4962088 w 4962088"/>
              <a:gd name="connsiteY2" fmla="*/ 6027490 h 6027490"/>
              <a:gd name="connsiteX3" fmla="*/ 0 w 4962088"/>
              <a:gd name="connsiteY3" fmla="*/ 6027490 h 6027490"/>
              <a:gd name="connsiteX4" fmla="*/ 0 w 4962088"/>
              <a:gd name="connsiteY4" fmla="*/ 0 h 6027490"/>
              <a:gd name="connsiteX0" fmla="*/ 0 w 4729748"/>
              <a:gd name="connsiteY0" fmla="*/ 0 h 6027490"/>
              <a:gd name="connsiteX1" fmla="*/ 2466364 w 4729748"/>
              <a:gd name="connsiteY1" fmla="*/ 4194 h 6027490"/>
              <a:gd name="connsiteX2" fmla="*/ 4729748 w 4729748"/>
              <a:gd name="connsiteY2" fmla="*/ 6023283 h 6027490"/>
              <a:gd name="connsiteX3" fmla="*/ 0 w 4729748"/>
              <a:gd name="connsiteY3" fmla="*/ 6027490 h 6027490"/>
              <a:gd name="connsiteX4" fmla="*/ 0 w 4729748"/>
              <a:gd name="connsiteY4" fmla="*/ 0 h 6027490"/>
              <a:gd name="connsiteX0" fmla="*/ 0 w 4729748"/>
              <a:gd name="connsiteY0" fmla="*/ 0 h 6027490"/>
              <a:gd name="connsiteX1" fmla="*/ 2511202 w 4729748"/>
              <a:gd name="connsiteY1" fmla="*/ 4194 h 6027490"/>
              <a:gd name="connsiteX2" fmla="*/ 4729748 w 4729748"/>
              <a:gd name="connsiteY2" fmla="*/ 6023283 h 6027490"/>
              <a:gd name="connsiteX3" fmla="*/ 0 w 4729748"/>
              <a:gd name="connsiteY3" fmla="*/ 6027490 h 6027490"/>
              <a:gd name="connsiteX4" fmla="*/ 0 w 4729748"/>
              <a:gd name="connsiteY4" fmla="*/ 0 h 602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9748" h="6027490">
                <a:moveTo>
                  <a:pt x="0" y="0"/>
                </a:moveTo>
                <a:lnTo>
                  <a:pt x="2511202" y="4194"/>
                </a:lnTo>
                <a:lnTo>
                  <a:pt x="4729748" y="6023283"/>
                </a:lnTo>
                <a:lnTo>
                  <a:pt x="0" y="602749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light, dark, tiled, line&#10;&#10;Description automatically generated">
            <a:extLst>
              <a:ext uri="{FF2B5EF4-FFF2-40B4-BE49-F238E27FC236}">
                <a16:creationId xmlns:a16="http://schemas.microsoft.com/office/drawing/2014/main" id="{44B1F9FA-ABA8-429A-2712-2657A3EEA2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7"/>
            <a:ext cx="5555088" cy="6857143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BA4E191-A25A-DB82-AC50-EFC8FFC9707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133" y="175918"/>
            <a:ext cx="2526466" cy="595870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EAE89DAD-1CAB-C411-C693-76E9513B4336}"/>
              </a:ext>
            </a:extLst>
          </p:cNvPr>
          <p:cNvSpPr txBox="1">
            <a:spLocks/>
          </p:cNvSpPr>
          <p:nvPr userDrawn="1"/>
        </p:nvSpPr>
        <p:spPr>
          <a:xfrm>
            <a:off x="10338187" y="191848"/>
            <a:ext cx="1641388" cy="28200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67C2CA16-5080-FCF4-81E4-2CE9202F3D2D}"/>
              </a:ext>
            </a:extLst>
          </p:cNvPr>
          <p:cNvSpPr txBox="1">
            <a:spLocks/>
          </p:cNvSpPr>
          <p:nvPr userDrawn="1"/>
        </p:nvSpPr>
        <p:spPr>
          <a:xfrm>
            <a:off x="361815" y="6400077"/>
            <a:ext cx="1641388" cy="28200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BC5CDEF8-2770-159C-AF0A-8925E31E278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348" y="4994939"/>
            <a:ext cx="3506709" cy="1010243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30740ED3-DF27-71A3-AE40-B94CFA436B0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812" y="4120954"/>
            <a:ext cx="1166876" cy="20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47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AFD9B0-BF80-D7DB-C94B-BD4BACB6E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0149" y="469204"/>
            <a:ext cx="7059733" cy="60757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3514E3-EE21-3B39-C080-B98F5C19361D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2EFF7F-C7C6-BF04-08A7-E5D0B6A5D09C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4481C6-0A83-5BA4-191F-F379936C93D8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D5A954-44E5-6564-6E61-BF21EF53D2BC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473B3A-0F3E-AD4A-8C03-FE394E02B8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A9B2CD-CB63-9FD7-DE59-A9D9AA53FE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861F6A0-4A37-C4C2-0D67-343CD60AE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60E0C4-484C-40F3-AAE8-A255F0362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4D4FEA06-7FA8-1132-131F-54A6A5750F6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DBDD6A41-231B-02A2-AC64-34F53C00ADD3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0BAC86D-C123-38BE-B92B-90E78809A091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F08150CB-347E-D9B6-79B8-898564896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18" y="473335"/>
            <a:ext cx="4599907" cy="1156364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61674A2C-F86E-D0A8-C8FB-30545A2C8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2118" y="1696044"/>
            <a:ext cx="4599907" cy="4848924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29EE5E23-BA9F-6E3D-B090-F0FB8CB8999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4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409457-6B74-566B-7EB0-492F8BE53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54066"/>
            <a:ext cx="10515600" cy="5190902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411D5A-B522-A246-374E-32823EB337FD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9643B4-9A87-46A1-A0BD-66DE8BE195D4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33BDA-C902-01AE-0D51-E35766C61FE6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5FCFDA-1C1F-60B6-F262-159FA222CA15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F80FA5F-22E6-BDF4-6497-6DF65D00E0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7DA20AC-1185-E740-2E47-B04A54E6B6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932DA05-BE11-8E19-EC08-372BE3098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60E0C4-484C-40F3-AAE8-A255F0362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71B6B3DA-059C-AE9E-4C5B-83297D20912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AF872844-669C-1BFF-E5C1-1CD5885D29A8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55205C2-CCA4-06C8-70A0-09C0F10D0B10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C082A48A-F796-01AF-F959-A00F1FF05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68572"/>
            <a:ext cx="10515600" cy="82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0A68C483-D120-545A-70CC-7ED9CF8271B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64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B1B09F-7650-C94F-8B65-AD078E7EF3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8400"/>
            <a:ext cx="26289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4FBD8-8EC6-1289-A81B-CB34FECA3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8400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5AE979-34B6-63BA-3015-5DFBF80D6E51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FA50FB-BD79-7D25-C302-C493388FD327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483D16-4112-0514-6EE4-8FA47C8C796E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D2AB4D-B936-5E1C-5DFA-4A6B31E8157E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DCEF75A-FA91-47EA-88D9-CCE81B841A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99037A8-3704-BBB0-FED8-4033FB8605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9D03399D-07C8-0381-CA34-A71B066E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60E0C4-484C-40F3-AAE8-A255F0362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7C5534EE-BB25-27CB-E3AC-CB3211258C2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23" name="Subtitle 2">
            <a:extLst>
              <a:ext uri="{FF2B5EF4-FFF2-40B4-BE49-F238E27FC236}">
                <a16:creationId xmlns:a16="http://schemas.microsoft.com/office/drawing/2014/main" id="{49889690-C354-053B-724A-34344CEEF935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CFCDF20-ACB2-38A9-91CE-7436B04D6A01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2F6A574E-592B-A509-51D5-85674FFC783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44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>
            <a:extLst>
              <a:ext uri="{FF2B5EF4-FFF2-40B4-BE49-F238E27FC236}">
                <a16:creationId xmlns:a16="http://schemas.microsoft.com/office/drawing/2014/main" id="{E8535A01-4336-6C32-1241-DFF777B9CB92}"/>
              </a:ext>
            </a:extLst>
          </p:cNvPr>
          <p:cNvSpPr/>
          <p:nvPr userDrawn="1"/>
        </p:nvSpPr>
        <p:spPr>
          <a:xfrm>
            <a:off x="497097" y="-1"/>
            <a:ext cx="5555089" cy="6857999"/>
          </a:xfrm>
          <a:custGeom>
            <a:avLst/>
            <a:gdLst>
              <a:gd name="connsiteX0" fmla="*/ 0 w 4962088"/>
              <a:gd name="connsiteY0" fmla="*/ 0 h 6027490"/>
              <a:gd name="connsiteX1" fmla="*/ 4962088 w 4962088"/>
              <a:gd name="connsiteY1" fmla="*/ 0 h 6027490"/>
              <a:gd name="connsiteX2" fmla="*/ 4962088 w 4962088"/>
              <a:gd name="connsiteY2" fmla="*/ 6027490 h 6027490"/>
              <a:gd name="connsiteX3" fmla="*/ 0 w 4962088"/>
              <a:gd name="connsiteY3" fmla="*/ 6027490 h 6027490"/>
              <a:gd name="connsiteX4" fmla="*/ 0 w 4962088"/>
              <a:gd name="connsiteY4" fmla="*/ 0 h 6027490"/>
              <a:gd name="connsiteX0" fmla="*/ 0 w 4962088"/>
              <a:gd name="connsiteY0" fmla="*/ 0 h 6027490"/>
              <a:gd name="connsiteX1" fmla="*/ 2466364 w 4962088"/>
              <a:gd name="connsiteY1" fmla="*/ 4194 h 6027490"/>
              <a:gd name="connsiteX2" fmla="*/ 4962088 w 4962088"/>
              <a:gd name="connsiteY2" fmla="*/ 6027490 h 6027490"/>
              <a:gd name="connsiteX3" fmla="*/ 0 w 4962088"/>
              <a:gd name="connsiteY3" fmla="*/ 6027490 h 6027490"/>
              <a:gd name="connsiteX4" fmla="*/ 0 w 4962088"/>
              <a:gd name="connsiteY4" fmla="*/ 0 h 6027490"/>
              <a:gd name="connsiteX0" fmla="*/ 0 w 4729748"/>
              <a:gd name="connsiteY0" fmla="*/ 0 h 6027490"/>
              <a:gd name="connsiteX1" fmla="*/ 2466364 w 4729748"/>
              <a:gd name="connsiteY1" fmla="*/ 4194 h 6027490"/>
              <a:gd name="connsiteX2" fmla="*/ 4729748 w 4729748"/>
              <a:gd name="connsiteY2" fmla="*/ 6023283 h 6027490"/>
              <a:gd name="connsiteX3" fmla="*/ 0 w 4729748"/>
              <a:gd name="connsiteY3" fmla="*/ 6027490 h 6027490"/>
              <a:gd name="connsiteX4" fmla="*/ 0 w 4729748"/>
              <a:gd name="connsiteY4" fmla="*/ 0 h 6027490"/>
              <a:gd name="connsiteX0" fmla="*/ 0 w 4729748"/>
              <a:gd name="connsiteY0" fmla="*/ 0 h 6027490"/>
              <a:gd name="connsiteX1" fmla="*/ 2511202 w 4729748"/>
              <a:gd name="connsiteY1" fmla="*/ 4194 h 6027490"/>
              <a:gd name="connsiteX2" fmla="*/ 4729748 w 4729748"/>
              <a:gd name="connsiteY2" fmla="*/ 6023283 h 6027490"/>
              <a:gd name="connsiteX3" fmla="*/ 0 w 4729748"/>
              <a:gd name="connsiteY3" fmla="*/ 6027490 h 6027490"/>
              <a:gd name="connsiteX4" fmla="*/ 0 w 4729748"/>
              <a:gd name="connsiteY4" fmla="*/ 0 h 602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9748" h="6027490">
                <a:moveTo>
                  <a:pt x="0" y="0"/>
                </a:moveTo>
                <a:lnTo>
                  <a:pt x="2511202" y="4194"/>
                </a:lnTo>
                <a:lnTo>
                  <a:pt x="4729748" y="6023283"/>
                </a:lnTo>
                <a:lnTo>
                  <a:pt x="0" y="6027490"/>
                </a:lnTo>
                <a:lnTo>
                  <a:pt x="0" y="0"/>
                </a:lnTo>
                <a:close/>
              </a:path>
            </a:pathLst>
          </a:cu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E7330D2-E567-2CB5-66E8-B22F348F2955}"/>
              </a:ext>
            </a:extLst>
          </p:cNvPr>
          <p:cNvSpPr/>
          <p:nvPr userDrawn="1"/>
        </p:nvSpPr>
        <p:spPr>
          <a:xfrm>
            <a:off x="-1" y="0"/>
            <a:ext cx="5555089" cy="6857999"/>
          </a:xfrm>
          <a:custGeom>
            <a:avLst/>
            <a:gdLst>
              <a:gd name="connsiteX0" fmla="*/ 0 w 4962088"/>
              <a:gd name="connsiteY0" fmla="*/ 0 h 6027490"/>
              <a:gd name="connsiteX1" fmla="*/ 4962088 w 4962088"/>
              <a:gd name="connsiteY1" fmla="*/ 0 h 6027490"/>
              <a:gd name="connsiteX2" fmla="*/ 4962088 w 4962088"/>
              <a:gd name="connsiteY2" fmla="*/ 6027490 h 6027490"/>
              <a:gd name="connsiteX3" fmla="*/ 0 w 4962088"/>
              <a:gd name="connsiteY3" fmla="*/ 6027490 h 6027490"/>
              <a:gd name="connsiteX4" fmla="*/ 0 w 4962088"/>
              <a:gd name="connsiteY4" fmla="*/ 0 h 6027490"/>
              <a:gd name="connsiteX0" fmla="*/ 0 w 4962088"/>
              <a:gd name="connsiteY0" fmla="*/ 0 h 6027490"/>
              <a:gd name="connsiteX1" fmla="*/ 2466364 w 4962088"/>
              <a:gd name="connsiteY1" fmla="*/ 4194 h 6027490"/>
              <a:gd name="connsiteX2" fmla="*/ 4962088 w 4962088"/>
              <a:gd name="connsiteY2" fmla="*/ 6027490 h 6027490"/>
              <a:gd name="connsiteX3" fmla="*/ 0 w 4962088"/>
              <a:gd name="connsiteY3" fmla="*/ 6027490 h 6027490"/>
              <a:gd name="connsiteX4" fmla="*/ 0 w 4962088"/>
              <a:gd name="connsiteY4" fmla="*/ 0 h 6027490"/>
              <a:gd name="connsiteX0" fmla="*/ 0 w 4729748"/>
              <a:gd name="connsiteY0" fmla="*/ 0 h 6027490"/>
              <a:gd name="connsiteX1" fmla="*/ 2466364 w 4729748"/>
              <a:gd name="connsiteY1" fmla="*/ 4194 h 6027490"/>
              <a:gd name="connsiteX2" fmla="*/ 4729748 w 4729748"/>
              <a:gd name="connsiteY2" fmla="*/ 6023283 h 6027490"/>
              <a:gd name="connsiteX3" fmla="*/ 0 w 4729748"/>
              <a:gd name="connsiteY3" fmla="*/ 6027490 h 6027490"/>
              <a:gd name="connsiteX4" fmla="*/ 0 w 4729748"/>
              <a:gd name="connsiteY4" fmla="*/ 0 h 6027490"/>
              <a:gd name="connsiteX0" fmla="*/ 0 w 4729748"/>
              <a:gd name="connsiteY0" fmla="*/ 0 h 6027490"/>
              <a:gd name="connsiteX1" fmla="*/ 2511202 w 4729748"/>
              <a:gd name="connsiteY1" fmla="*/ 4194 h 6027490"/>
              <a:gd name="connsiteX2" fmla="*/ 4729748 w 4729748"/>
              <a:gd name="connsiteY2" fmla="*/ 6023283 h 6027490"/>
              <a:gd name="connsiteX3" fmla="*/ 0 w 4729748"/>
              <a:gd name="connsiteY3" fmla="*/ 6027490 h 6027490"/>
              <a:gd name="connsiteX4" fmla="*/ 0 w 4729748"/>
              <a:gd name="connsiteY4" fmla="*/ 0 h 602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9748" h="6027490">
                <a:moveTo>
                  <a:pt x="0" y="0"/>
                </a:moveTo>
                <a:lnTo>
                  <a:pt x="2511202" y="4194"/>
                </a:lnTo>
                <a:lnTo>
                  <a:pt x="4729748" y="6023283"/>
                </a:lnTo>
                <a:lnTo>
                  <a:pt x="0" y="602749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light, dark, tiled, line&#10;&#10;Description automatically generated">
            <a:extLst>
              <a:ext uri="{FF2B5EF4-FFF2-40B4-BE49-F238E27FC236}">
                <a16:creationId xmlns:a16="http://schemas.microsoft.com/office/drawing/2014/main" id="{4D6D9382-D65B-95CF-D9C7-DF907B0C79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"/>
            <a:ext cx="5555088" cy="6857143"/>
          </a:xfrm>
          <a:prstGeom prst="rect">
            <a:avLst/>
          </a:prstGeom>
        </p:spPr>
      </p:pic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CB2A917-374C-DB45-1982-1865B4C73D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133" y="175918"/>
            <a:ext cx="2526466" cy="595870"/>
          </a:xfrm>
          <a:prstGeom prst="rect">
            <a:avLst/>
          </a:prstGeom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9CC8DACB-D305-1FAD-9E9D-F3443C4D9C8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356" y="-2"/>
            <a:ext cx="3029345" cy="5404267"/>
          </a:xfrm>
          <a:prstGeom prst="rect">
            <a:avLst/>
          </a:prstGeom>
        </p:spPr>
      </p:pic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DA330102-A27D-4EA7-8C16-69F3A0AC78B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0064" y="5193102"/>
            <a:ext cx="5019927" cy="144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9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yellow squar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F35E29F6-3188-DC34-2FBC-98C4BD5B60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429"/>
          <a:stretch/>
        </p:blipFill>
        <p:spPr>
          <a:xfrm>
            <a:off x="-1" y="0"/>
            <a:ext cx="3141313" cy="6858000"/>
          </a:xfrm>
          <a:prstGeom prst="rect">
            <a:avLst/>
          </a:prstGeom>
        </p:spPr>
      </p:pic>
      <p:pic>
        <p:nvPicPr>
          <p:cNvPr id="6" name="Picture 5" descr="A picture containing text, silhouette&#10;&#10;Description automatically generated">
            <a:extLst>
              <a:ext uri="{FF2B5EF4-FFF2-40B4-BE49-F238E27FC236}">
                <a16:creationId xmlns:a16="http://schemas.microsoft.com/office/drawing/2014/main" id="{8CCB1451-957C-4DD4-367A-3DB0BA5E6D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182"/>
          <a:stretch/>
        </p:blipFill>
        <p:spPr>
          <a:xfrm>
            <a:off x="0" y="0"/>
            <a:ext cx="298996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2466D5-A4B3-86EB-C44D-86EAA2D45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1492" y="1456724"/>
            <a:ext cx="6930672" cy="1163424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defRPr lang="en-US" sz="4200" b="1" noProof="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endParaRPr kumimoji="0" lang="en-US" sz="4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D68F9-7B64-ED35-F41A-651711B4E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3679" y="2866292"/>
            <a:ext cx="6366297" cy="562708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000" b="1" dirty="0">
                <a:solidFill>
                  <a:srgbClr val="000000"/>
                </a:solidFill>
                <a:latin typeface="Arial Narrow" panose="020B0606020202030204" pitchFamily="34" charset="0"/>
                <a:cs typeface="Calibri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pic>
        <p:nvPicPr>
          <p:cNvPr id="9" name="Picture 8" descr="A picture containing light, dark, tiled, line&#10;&#10;Description automatically generated">
            <a:extLst>
              <a:ext uri="{FF2B5EF4-FFF2-40B4-BE49-F238E27FC236}">
                <a16:creationId xmlns:a16="http://schemas.microsoft.com/office/drawing/2014/main" id="{44B1F9FA-ABA8-429A-2712-2657A3EEA2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27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2989969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D0BF2-877E-4C25-F306-2FD95786C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1742"/>
            <a:ext cx="10515600" cy="667845"/>
          </a:xfrm>
        </p:spPr>
        <p:txBody>
          <a:bodyPr anchor="t">
            <a:noAutofit/>
          </a:bodyPr>
          <a:lstStyle>
            <a:lvl1pPr>
              <a:defRPr lang="en-US" sz="4200" b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971C-5740-57F3-2E93-F5A62931B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838"/>
            <a:ext cx="10515600" cy="537441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3C53ED-5947-07AE-AA93-FDA97D38E2E0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18F2C2-CC57-84A9-B359-447F32326CA0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6CB2E0-28AA-C6A5-6F1F-4273BD39961D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6A1333-D1CD-7B3A-9884-4459C61E328A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A01E37-90BD-B428-40C6-AD03D655A1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DF56624-11C1-8269-116A-EA0CCED4DD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A9E6F058-BEB3-FB80-A838-CC066BD50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</a:t>
            </a:r>
            <a:r>
              <a:rPr lang="en-US" sz="1050" dirty="0"/>
              <a:t>(15-MAY-2025)</a:t>
            </a:r>
            <a:r>
              <a:rPr lang="en-US" dirty="0"/>
              <a:t>   </a:t>
            </a:r>
            <a:fld id="{8F60E0C4-484C-40F3-AAE8-A255F03629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9589DD1-D3B7-CECE-ED70-4671CB6FA6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A5BDCDD5-C1B8-3B87-8E75-960BE59F08B2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3A0DA6D-72C6-E7D5-6BD2-48672CE9308E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pic>
        <p:nvPicPr>
          <p:cNvPr id="14" name="Picture 13" descr="Text&#10;&#10;Description automatically generated with medium confidence">
            <a:extLst>
              <a:ext uri="{FF2B5EF4-FFF2-40B4-BE49-F238E27FC236}">
                <a16:creationId xmlns:a16="http://schemas.microsoft.com/office/drawing/2014/main" id="{1710F200-264A-8273-93D5-278C350CAC4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1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33B2B-E734-5662-692F-E58BDFA96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056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1731-4E02-B4CA-D9D3-579BBCB65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15029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082673-D1F6-1D56-751D-CB6FA8DD4D4D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B0B61B-9A90-2CDF-66C5-936F846E2720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237CD2-7127-D7E4-35BE-05C3AFD3AB40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EE9C48-1DE6-727D-FFF2-C0677C2565E6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75F1537-E4A0-F087-EF1F-91701D8064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4BEC081-5B04-BF59-E604-D593E59D69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1A880E0B-4016-3E43-7BA0-C7EDF6362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60E0C4-484C-40F3-AAE8-A255F0362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8" name="Picture 27" descr="Logo&#10;&#10;Description automatically generated">
            <a:extLst>
              <a:ext uri="{FF2B5EF4-FFF2-40B4-BE49-F238E27FC236}">
                <a16:creationId xmlns:a16="http://schemas.microsoft.com/office/drawing/2014/main" id="{23CECB15-F048-DE16-4E38-14837EA9EB7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29" name="Subtitle 2">
            <a:extLst>
              <a:ext uri="{FF2B5EF4-FFF2-40B4-BE49-F238E27FC236}">
                <a16:creationId xmlns:a16="http://schemas.microsoft.com/office/drawing/2014/main" id="{92B81773-051A-A054-2EA7-94E6838BAB71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9C3CCA35-7501-3EA2-6790-DCB228D1E16E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C9DB9103-6D0D-6469-1AEF-D61FDC34D81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50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FE71C-1BA1-9327-4A1B-9BA41DE0D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54066"/>
            <a:ext cx="5181600" cy="5190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5493CD-C7CC-4EE0-F23D-16E260331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54066"/>
            <a:ext cx="5181600" cy="5190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EB11B83-BD46-72FA-55A8-A8968951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68572"/>
            <a:ext cx="10515600" cy="8239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C23F1D-3911-B88D-A59B-07B9729EED10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375A00-8F1C-22E7-BA7D-CA694D8A4F8B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517AD1-13AE-A57F-2818-4611D4A72C27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EAD53D-731E-CAAF-1B58-66B67D0862D3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D446371-2793-718A-7013-9000E3607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D51E8BD-CCE3-1A54-885D-4218FEA93C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BC877C-348D-F12F-B0BC-B16D34625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60E0C4-484C-40F3-AAE8-A255F0362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473FC1D4-2CE0-541E-1CCE-043EC63D65B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9E1BA988-9E77-3235-CD36-5E3E278C36A8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2052E1A-EEFE-46B6-C3AE-CA60C1588189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64477C2E-9BDA-2BEC-95E6-D9E36BE3D84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1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E64AE33-D04F-7EA4-3AE1-DEC8A1FEC9EC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2E292F-E887-095C-91A9-CD777980A10B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DDB2E7-BC2A-7300-6DED-2A2FCFA3319F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494EED-8D06-328B-B009-97F29B310AA6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511037E-6956-3D0A-B1D8-41033B88EA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A39D0E0-FBC9-354B-98E0-142715FC09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EAD5DE2B-970B-4986-A926-62348C4E07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60E0C4-484C-40F3-AAE8-A255F0362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C44584B8-734E-CF93-22DC-611A7987B8F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23" name="Subtitle 2">
            <a:extLst>
              <a:ext uri="{FF2B5EF4-FFF2-40B4-BE49-F238E27FC236}">
                <a16:creationId xmlns:a16="http://schemas.microsoft.com/office/drawing/2014/main" id="{8E7876F6-0FE9-4FA7-1946-10AFCE2EF350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74BF414D-16CB-3611-05FA-E2031683C228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8E148015-269B-653E-3DCA-BFDE3EB2C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54066"/>
            <a:ext cx="5181600" cy="5190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57091DE2-F0BE-6EFB-D6F0-019711600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54066"/>
            <a:ext cx="5181600" cy="5190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880FF219-7DAF-FB27-28F4-D854745A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68572"/>
            <a:ext cx="10515600" cy="8239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AD410FFB-A1FA-C98E-A301-13FB82C0475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6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2FC8B72A-B566-1DC5-A429-1358C934891D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761D512-DFF2-1636-7822-B779321F76B2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C17B8A1-AF9F-F227-57AA-59466753A6B0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F1C716-4A9E-AC60-AFF1-BB10FA3558EB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65BA82CF-463A-3D76-029C-1928E366F1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A5D42C4-1038-B2DA-ED1B-DEE2EC0557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CDD937C4-97D5-25EB-D1BA-DA4805153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1050" dirty="0"/>
              <a:t>(15-MAY-2025)</a:t>
            </a:r>
            <a:r>
              <a:rPr lang="en-US" dirty="0"/>
              <a:t>   </a:t>
            </a:r>
            <a:fld id="{8F60E0C4-484C-40F3-AAE8-A255F03629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2" name="Picture 41" descr="Logo&#10;&#10;Description automatically generated">
            <a:extLst>
              <a:ext uri="{FF2B5EF4-FFF2-40B4-BE49-F238E27FC236}">
                <a16:creationId xmlns:a16="http://schemas.microsoft.com/office/drawing/2014/main" id="{15D8E57B-21F7-38FC-A807-585D6D0AFBC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43" name="Subtitle 2">
            <a:extLst>
              <a:ext uri="{FF2B5EF4-FFF2-40B4-BE49-F238E27FC236}">
                <a16:creationId xmlns:a16="http://schemas.microsoft.com/office/drawing/2014/main" id="{54C4A671-BD3C-E0C4-F27D-CAFBFDA32FCC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D2EF981-8E4F-CA2C-6382-95C7FD50719F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C32F4786-A77A-F39D-8BA6-2353ECF7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68572"/>
            <a:ext cx="10515600" cy="8239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6EC23432-045A-9570-5536-F8D7360C64E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5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99F9E-A7BE-5833-8344-334B8570F9E2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CB41D8-542A-7AA2-E236-5EAAFB134CF5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C1F41A-435D-91BB-314D-00CC43825D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225AB485-C2B7-831F-3E7F-BEFC16A707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1774F1D6-8382-3095-C0B5-F094A51F13CA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F1DC55E7-E3AC-A93B-A642-67303C1D45F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13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8DBF9-6DC3-50FB-F92F-E1FFF115B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73335"/>
            <a:ext cx="3932237" cy="1156364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4162E-A8CC-CEEB-0F0E-AC703F377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69204"/>
            <a:ext cx="6172200" cy="607576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B3E63-1965-C0BA-DEC7-4916CBEE4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044"/>
            <a:ext cx="3932237" cy="4848924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D94C41-CD16-E53E-E28F-0096C05CEE52}"/>
              </a:ext>
            </a:extLst>
          </p:cNvPr>
          <p:cNvSpPr/>
          <p:nvPr userDrawn="1"/>
        </p:nvSpPr>
        <p:spPr>
          <a:xfrm>
            <a:off x="8299" y="117792"/>
            <a:ext cx="12192000" cy="28919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4333E5-6459-9F12-906C-99CD58AA63A0}"/>
              </a:ext>
            </a:extLst>
          </p:cNvPr>
          <p:cNvSpPr/>
          <p:nvPr userDrawn="1"/>
        </p:nvSpPr>
        <p:spPr>
          <a:xfrm>
            <a:off x="8299" y="1"/>
            <a:ext cx="12192000" cy="3657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E74D8E-CCAF-E967-DF37-070F82931056}"/>
              </a:ext>
            </a:extLst>
          </p:cNvPr>
          <p:cNvSpPr/>
          <p:nvPr userDrawn="1"/>
        </p:nvSpPr>
        <p:spPr>
          <a:xfrm>
            <a:off x="8299" y="6628323"/>
            <a:ext cx="12192000" cy="2153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74231-D96F-3F61-221D-3E9C4C691864}"/>
              </a:ext>
            </a:extLst>
          </p:cNvPr>
          <p:cNvSpPr/>
          <p:nvPr userDrawn="1"/>
        </p:nvSpPr>
        <p:spPr>
          <a:xfrm>
            <a:off x="8299" y="6650572"/>
            <a:ext cx="12192000" cy="2028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E46B41-A256-E353-D1C3-7D6A8614EF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0150" y="6684883"/>
            <a:ext cx="2271700" cy="1342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38794F-E1DF-7041-4B27-FDEB9D8444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0" y="0"/>
            <a:ext cx="12208598" cy="36576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C548F43-6C84-CB5E-493D-58D25D74D4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57099" y="6637273"/>
            <a:ext cx="2743200" cy="232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60E0C4-484C-40F3-AAE8-A255F03629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C8346AB-D107-A759-8E32-C5892687043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955" y="20615"/>
            <a:ext cx="1395963" cy="329240"/>
          </a:xfrm>
          <a:prstGeom prst="rect">
            <a:avLst/>
          </a:prstGeom>
        </p:spPr>
      </p:pic>
      <p:sp>
        <p:nvSpPr>
          <p:cNvPr id="23" name="Subtitle 2">
            <a:extLst>
              <a:ext uri="{FF2B5EF4-FFF2-40B4-BE49-F238E27FC236}">
                <a16:creationId xmlns:a16="http://schemas.microsoft.com/office/drawing/2014/main" id="{B3EAB0C6-F209-423A-82F6-D6950B6A972C}"/>
              </a:ext>
            </a:extLst>
          </p:cNvPr>
          <p:cNvSpPr txBox="1">
            <a:spLocks/>
          </p:cNvSpPr>
          <p:nvPr userDrawn="1"/>
        </p:nvSpPr>
        <p:spPr>
          <a:xfrm>
            <a:off x="5283605" y="29155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C2C26665-4C3A-6BC9-EB8E-D80918A0B7A5}"/>
              </a:ext>
            </a:extLst>
          </p:cNvPr>
          <p:cNvSpPr txBox="1">
            <a:spLocks/>
          </p:cNvSpPr>
          <p:nvPr userDrawn="1"/>
        </p:nvSpPr>
        <p:spPr>
          <a:xfrm>
            <a:off x="70876" y="6695990"/>
            <a:ext cx="1641388" cy="1384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77206EFB-7975-7223-EB92-0A05BC6008F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9680" y="42792"/>
            <a:ext cx="1395963" cy="40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2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F33E11-5067-0742-507D-4D8D51C5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E2E29-6E0E-8A5B-DDAA-2DE3AF899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0BFF1-5ADD-248D-43D5-855CA5128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60E0C4-484C-40F3-AAE8-A255F03629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9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en-US" sz="4200" b="1" i="0" u="none" strike="noStrike" kern="1200" cap="none" spc="0" normalizeH="0" baseline="0">
          <a:ln>
            <a:noFill/>
          </a:ln>
          <a:solidFill>
            <a:srgbClr val="000000"/>
          </a:solidFill>
          <a:effectLst/>
          <a:uLnTx/>
          <a:uFillTx/>
          <a:latin typeface="Arial Narrow" panose="020B0606020202030204" pitchFamily="34" charset="0"/>
          <a:ea typeface="+mn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4362C-599A-D2B2-852E-A6AA4F230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F378C8-9510-6862-B1AE-BB8EC71F1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888"/>
            <a:ext cx="10515600" cy="823912"/>
          </a:xfrm>
        </p:spPr>
        <p:txBody>
          <a:bodyPr/>
          <a:lstStyle/>
          <a:p>
            <a:pPr algn="ctr"/>
            <a:r>
              <a:rPr lang="en-US" dirty="0"/>
              <a:t>Distance Education Program</a:t>
            </a: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675DF7D6-269D-97F2-67D9-47C5AEC98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301" y="1275546"/>
            <a:ext cx="10957398" cy="511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49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AWC Template" id="{80444394-DB69-3342-9FF7-97024608CB10}" vid="{947901A3-3176-BF4F-95DD-48AE1C3B5A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530A36C7A7D14BA9B9A7C83B494E43" ma:contentTypeVersion="14" ma:contentTypeDescription="Create a new document." ma:contentTypeScope="" ma:versionID="e87c891b94a2170ecf22add3d65d0589">
  <xsd:schema xmlns:xsd="http://www.w3.org/2001/XMLSchema" xmlns:xs="http://www.w3.org/2001/XMLSchema" xmlns:p="http://schemas.microsoft.com/office/2006/metadata/properties" xmlns:ns2="07c97c5c-35f2-416f-afef-bd68cfeb7229" xmlns:ns3="6aae874b-3725-496c-8058-84465805429a" targetNamespace="http://schemas.microsoft.com/office/2006/metadata/properties" ma:root="true" ma:fieldsID="5dc99cf117415f9f66d772fe579dbde1" ns2:_="" ns3:_="">
    <xsd:import namespace="07c97c5c-35f2-416f-afef-bd68cfeb7229"/>
    <xsd:import namespace="6aae874b-3725-496c-8058-8446580542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Thumbnai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97c5c-35f2-416f-afef-bd68cfeb7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nail" ma:index="21" nillable="true" ma:displayName="Thumbnail" ma:format="Thumbnail" ma:internalName="Thumbnail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ae874b-3725-496c-8058-84465805429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7ee77749-de23-401b-ac99-143baf3be9a8}" ma:internalName="TaxCatchAll" ma:showField="CatchAllData" ma:web="6aae874b-3725-496c-8058-8446580542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aae874b-3725-496c-8058-84465805429a">
      <UserInfo>
        <DisplayName>Boland, Sean P CIV USARMY AWC (USA)</DisplayName>
        <AccountId>37</AccountId>
        <AccountType/>
      </UserInfo>
    </SharedWithUsers>
    <lcf76f155ced4ddcb4097134ff3c332f xmlns="07c97c5c-35f2-416f-afef-bd68cfeb7229">
      <Terms xmlns="http://schemas.microsoft.com/office/infopath/2007/PartnerControls"/>
    </lcf76f155ced4ddcb4097134ff3c332f>
    <TaxCatchAll xmlns="6aae874b-3725-496c-8058-84465805429a" xsi:nil="true"/>
    <Thumbnail xmlns="07c97c5c-35f2-416f-afef-bd68cfeb7229" xsi:nil="true"/>
  </documentManagement>
</p:properties>
</file>

<file path=customXml/itemProps1.xml><?xml version="1.0" encoding="utf-8"?>
<ds:datastoreItem xmlns:ds="http://schemas.openxmlformats.org/officeDocument/2006/customXml" ds:itemID="{D840BFD5-A69B-42C7-9338-7A4F986BB8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c97c5c-35f2-416f-afef-bd68cfeb7229"/>
    <ds:schemaRef ds:uri="6aae874b-3725-496c-8058-8446580542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1FA11E-05C9-410C-B4B7-91275FBE02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6AA8CE-A8CB-453D-AE5A-E3AE2D62A289}">
  <ds:schemaRefs>
    <ds:schemaRef ds:uri="http://purl.org/dc/dcmitype/"/>
    <ds:schemaRef ds:uri="http://schemas.microsoft.com/office/2006/documentManagement/types"/>
    <ds:schemaRef ds:uri="07c97c5c-35f2-416f-afef-bd68cfeb7229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6aae874b-3725-496c-8058-84465805429a"/>
    <ds:schemaRef ds:uri="http://schemas.microsoft.com/office/2006/metadata/properties"/>
    <ds:schemaRef ds:uri="http://www.w3.org/XML/1998/namespace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12977</TotalTime>
  <Words>4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Distance Education Program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(U) TITLE ALL CAPS, ARIAL NARROW BOLD, 28-32 PT</dc:title>
  <dc:creator>Russell</dc:creator>
  <cp:lastModifiedBy>Smigowski, Heather L COL USARMY AWC (USA)</cp:lastModifiedBy>
  <cp:revision>168</cp:revision>
  <cp:lastPrinted>2025-06-12T11:50:01Z</cp:lastPrinted>
  <dcterms:created xsi:type="dcterms:W3CDTF">2023-03-30T15:43:18Z</dcterms:created>
  <dcterms:modified xsi:type="dcterms:W3CDTF">2025-06-13T16:11:35Z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0x010100CC530A36C7A7D14BA9B9A7C83B494E43</vt:lpwstr>
  </property>
  <property fmtid="{D5CDD505-2E9C-101B-9397-08002B2CF9AE}" pid="3" name="MediaServiceImageTags">
    <vt:lpwstr/>
  </property>
</Properties>
</file>